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1662" y="-86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Waldfrüchte-Wintertee als loser Blatttee, verpackt in einer natürlichen Kraftpapiertüte. 40 Gramm.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Duftende Wachskerze auf pflanzlicher Basis in einem mattierten Glashalter mit weihnachtlicher Schneeflockendekoration und Bambusdeckel. Mit 120 Gramm Wachs. Einzeln in Kraftpapierbox.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Weihnachtskugel aus Glas mit LED-Leuchtsockel aus Holz. Inkl. USB-Ladekabel.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2917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70614" y="365591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Warm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up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the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</a:t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holidays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38457" y="410869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Bringen Sie mit kuscheligen Decken, schönen Tassen und verspielter Dekoration etwas Magie in die Weihnachtszeit und erobern Sie damit Herzen und Aufmerksamkeiten.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Backspatel aus Silikon mit Weihnachtsmotiv und Bambusgriff.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Schlüsselanhänger aus recyceltem Aluminium in Rentierform mit Metallring.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1974656" y="13186195"/>
            <a:ext cx="1815953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Doppelwandiger Thermobecher aus Borosilikatglas mit weihnachtlichem Schneeflockendesign und Bambusdeckel. Füllmenge: 310 ml. Einzeln in Kraftpapierbox.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6619</TotalTime>
  <Words>163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2025-08-12T08:25:46Z</dcterms:modified>
  <cp:category/>
</cp:coreProperties>
</file>